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B5A657-E176-4500-95B3-828D9B43BC4E}" v="2" dt="2023-12-04T19:13:58.8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vish patel" userId="6e934069c3734bfc" providerId="LiveId" clId="{3BB5A657-E176-4500-95B3-828D9B43BC4E}"/>
    <pc:docChg chg="undo custSel addSld delSld modSld">
      <pc:chgData name="kavish patel" userId="6e934069c3734bfc" providerId="LiveId" clId="{3BB5A657-E176-4500-95B3-828D9B43BC4E}" dt="2023-12-04T19:20:54.971" v="253" actId="403"/>
      <pc:docMkLst>
        <pc:docMk/>
      </pc:docMkLst>
      <pc:sldChg chg="addSp delSp modSp del mod">
        <pc:chgData name="kavish patel" userId="6e934069c3734bfc" providerId="LiveId" clId="{3BB5A657-E176-4500-95B3-828D9B43BC4E}" dt="2023-12-04T18:59:41.157" v="86" actId="2696"/>
        <pc:sldMkLst>
          <pc:docMk/>
          <pc:sldMk cId="2808726039" sldId="256"/>
        </pc:sldMkLst>
        <pc:spChg chg="del mod">
          <ac:chgData name="kavish patel" userId="6e934069c3734bfc" providerId="LiveId" clId="{3BB5A657-E176-4500-95B3-828D9B43BC4E}" dt="2023-12-04T18:59:22.985" v="83" actId="478"/>
          <ac:spMkLst>
            <pc:docMk/>
            <pc:sldMk cId="2808726039" sldId="256"/>
            <ac:spMk id="2" creationId="{305ABF42-C4E7-EAC1-25EC-EC6AEB90CC20}"/>
          </ac:spMkLst>
        </pc:spChg>
        <pc:spChg chg="del">
          <ac:chgData name="kavish patel" userId="6e934069c3734bfc" providerId="LiveId" clId="{3BB5A657-E176-4500-95B3-828D9B43BC4E}" dt="2023-12-04T18:28:23.944" v="16" actId="478"/>
          <ac:spMkLst>
            <pc:docMk/>
            <pc:sldMk cId="2808726039" sldId="256"/>
            <ac:spMk id="3" creationId="{454D2DD8-19D2-DCD0-DAB1-0300953CA87F}"/>
          </ac:spMkLst>
        </pc:spChg>
        <pc:spChg chg="add del mod">
          <ac:chgData name="kavish patel" userId="6e934069c3734bfc" providerId="LiveId" clId="{3BB5A657-E176-4500-95B3-828D9B43BC4E}" dt="2023-12-04T18:59:28.154" v="84" actId="478"/>
          <ac:spMkLst>
            <pc:docMk/>
            <pc:sldMk cId="2808726039" sldId="256"/>
            <ac:spMk id="5" creationId="{CC9708B0-9DF5-517C-6284-898814693DB4}"/>
          </ac:spMkLst>
        </pc:spChg>
      </pc:sldChg>
      <pc:sldChg chg="addSp delSp modSp new mod addAnim">
        <pc:chgData name="kavish patel" userId="6e934069c3734bfc" providerId="LiveId" clId="{3BB5A657-E176-4500-95B3-828D9B43BC4E}" dt="2023-12-04T19:20:54.971" v="253" actId="403"/>
        <pc:sldMkLst>
          <pc:docMk/>
          <pc:sldMk cId="3102088347" sldId="257"/>
        </pc:sldMkLst>
        <pc:spChg chg="mod ord">
          <ac:chgData name="kavish patel" userId="6e934069c3734bfc" providerId="LiveId" clId="{3BB5A657-E176-4500-95B3-828D9B43BC4E}" dt="2023-12-04T19:20:38.814" v="252" actId="166"/>
          <ac:spMkLst>
            <pc:docMk/>
            <pc:sldMk cId="3102088347" sldId="257"/>
            <ac:spMk id="2" creationId="{0AE6B81F-649C-7591-A3BE-371290A770ED}"/>
          </ac:spMkLst>
        </pc:spChg>
        <pc:spChg chg="mod">
          <ac:chgData name="kavish patel" userId="6e934069c3734bfc" providerId="LiveId" clId="{3BB5A657-E176-4500-95B3-828D9B43BC4E}" dt="2023-12-04T19:20:54.971" v="253" actId="403"/>
          <ac:spMkLst>
            <pc:docMk/>
            <pc:sldMk cId="3102088347" sldId="257"/>
            <ac:spMk id="3" creationId="{394A7A15-AA06-2ADB-4062-DDAD82AF4409}"/>
          </ac:spMkLst>
        </pc:spChg>
        <pc:graphicFrameChg chg="add mod ord modGraphic">
          <ac:chgData name="kavish patel" userId="6e934069c3734bfc" providerId="LiveId" clId="{3BB5A657-E176-4500-95B3-828D9B43BC4E}" dt="2023-12-04T19:19:39.979" v="251" actId="1076"/>
          <ac:graphicFrameMkLst>
            <pc:docMk/>
            <pc:sldMk cId="3102088347" sldId="257"/>
            <ac:graphicFrameMk id="6" creationId="{B03FE01E-53FE-9A84-79C2-CD48EF13A41F}"/>
          </ac:graphicFrameMkLst>
        </pc:graphicFrameChg>
        <pc:picChg chg="add del mod ord">
          <ac:chgData name="kavish patel" userId="6e934069c3734bfc" providerId="LiveId" clId="{3BB5A657-E176-4500-95B3-828D9B43BC4E}" dt="2023-12-04T19:17:47.210" v="237" actId="1076"/>
          <ac:picMkLst>
            <pc:docMk/>
            <pc:sldMk cId="3102088347" sldId="257"/>
            <ac:picMk id="5" creationId="{DAD6333C-F5D7-877F-1632-6C3335E4B62D}"/>
          </ac:picMkLst>
        </pc:picChg>
      </pc:sldChg>
    </pc:docChg>
  </pc:docChgLst>
  <pc:docChgLst>
    <pc:chgData name="kavish patel" userId="6e934069c3734bfc" providerId="LiveId" clId="{839D662D-CB10-4A53-9E64-2ABA536AC038}"/>
    <pc:docChg chg="addSld modSld">
      <pc:chgData name="kavish patel" userId="6e934069c3734bfc" providerId="LiveId" clId="{839D662D-CB10-4A53-9E64-2ABA536AC038}" dt="2023-11-26T14:32:58.266" v="5" actId="20577"/>
      <pc:docMkLst>
        <pc:docMk/>
      </pc:docMkLst>
      <pc:sldChg chg="modSp new mod">
        <pc:chgData name="kavish patel" userId="6e934069c3734bfc" providerId="LiveId" clId="{839D662D-CB10-4A53-9E64-2ABA536AC038}" dt="2023-11-26T14:32:58.266" v="5" actId="20577"/>
        <pc:sldMkLst>
          <pc:docMk/>
          <pc:sldMk cId="2808726039" sldId="256"/>
        </pc:sldMkLst>
        <pc:spChg chg="mod">
          <ac:chgData name="kavish patel" userId="6e934069c3734bfc" providerId="LiveId" clId="{839D662D-CB10-4A53-9E64-2ABA536AC038}" dt="2023-11-26T14:32:58.266" v="5" actId="20577"/>
          <ac:spMkLst>
            <pc:docMk/>
            <pc:sldMk cId="2808726039" sldId="256"/>
            <ac:spMk id="2" creationId="{305ABF42-C4E7-EAC1-25EC-EC6AEB90CC20}"/>
          </ac:spMkLst>
        </pc:spChg>
      </pc:sldChg>
    </pc:docChg>
  </pc:docChgLst>
</pc:chgInfo>
</file>

<file path=ppt/media/image1.jpg>
</file>

<file path=ppt/media/image2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ABE16-25D2-2D36-EF92-BFAFAD2D8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7FA609-B472-DB61-5B09-0EDF6FDA2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3D685-85A8-8247-C51E-C9DF59500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5BBA4-4D99-5F59-5599-506E7CFF7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C65D2-4FBD-D5FC-C5AA-429F8D4B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7351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9AD7-2287-52F3-A8F7-AF21B980E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E827DF-ADF8-EFA8-7D68-52E5BB7240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54580-04CE-3FA8-7A81-5463B93A2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C4C2C-F0F8-5044-8C08-AB36A441A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AF3BA-8A11-E22C-77BF-D6286ECE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9281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B25951-4513-EE9D-0B4C-E67260495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A1CC8E-CB06-4ECA-4E5C-4991AC518C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AC977-74F6-1A06-5A9C-EE9672AEF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D9920-3F4C-28DB-49A1-C9CA4443A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B6EC4-FB94-DC2A-1889-C9C00B17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0927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F2263-B4DD-5E1F-5304-7FA0817F6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D331E-F0B7-89F0-67E6-B7A3F41B9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EBC81-9DB9-B0D1-E3F6-6E833B27C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9A2AAB-E9E3-600A-7876-AA0B7086B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B0DF1-9245-0C98-D09D-771744661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0757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C108-556E-B01A-695E-22D548BCD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45D851-54BC-4AD3-68C8-77BD0A4E9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CE28F-3CD0-7670-01A5-4E89BEB29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56B7B-1CBA-5A58-B670-FF35D17C9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D70AE-3AF3-8DFE-FF86-B34320AF4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795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931DA-E413-3755-6269-F8ED5CB08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CC112-56B1-0955-3BC8-A35D3F09AA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72918-B462-96B0-E59B-C06B5696D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4BCC0D-2C73-4E70-BB7F-63D735A18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8DFD6E-9028-B502-62BE-2EC05D437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D6CFF-2A51-44CA-77A7-CDE6091F4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0181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16601-895B-075D-A5C2-69BBD2DD7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D20EE-86B0-6739-001F-FAC6B1EED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76172C-0044-C2C4-B695-78EAAE09D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FEF211-6DCC-7D42-08A4-85B78E15CA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67AD8-3D58-F14C-9282-F74CFF373B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E206DB-F6AB-AA83-8BBB-0523B8C77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814B2-E6EC-0E92-E569-EBD2725AD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CEAD4A-DD28-5714-0522-F141273E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155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08B-49E6-C72D-0470-51037A692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663401-93E8-868A-02A6-3885B61B5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B1BE1D-FFD8-B7C0-80FE-E536F9888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A77C33-5C39-1F72-EA6F-0A61B9A8B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7937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0DBF24-8B40-5ACD-030F-1E0F3A686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286F5A-58D7-ABD5-997E-8F04CC91A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95732-AED8-A297-3410-A17B710C6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282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32734-92FC-C57D-42D5-3955229EE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66AE7-EFAA-DC03-B7E4-D543ABB4B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C251E-1E90-C1E8-296D-3688B46AF7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104C51-E6F4-B1E8-F8A6-90B66F54C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13C9CD-A2B7-FFFC-9013-B779AE6A5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EEE5F3-B0A7-23CB-18EA-081F4D500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385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16EEC-82C6-A1B1-1187-66D6C30AA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6854F5-BC96-4B80-7405-F520D6E929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04E94-A79D-D892-7C12-48CA10265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A6F1B-0D3F-2009-484A-7ACF02361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687A3-65D3-D33B-89EB-465659A95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D1ABCB-F7B8-5BD6-6F62-96DC7018A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1874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B2197E-7450-7F72-94A7-DF04560A3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0016BC-E6FA-FDD2-2440-4FC19C9DD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E8F3B-214C-12FA-BF8D-B1BDEE145B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52ADCB-5843-4E21-AA20-EF1F64F5E36F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E6634-A92C-AF09-43A9-717684AD7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9FAAE-B894-36B2-A989-BCB26E2EEE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D06CA-8DDA-4801-B138-0665D525A6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7981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ilky way galaxy with stars and space dust in the universe">
            <a:extLst>
              <a:ext uri="{FF2B5EF4-FFF2-40B4-BE49-F238E27FC236}">
                <a16:creationId xmlns:a16="http://schemas.microsoft.com/office/drawing/2014/main" id="{DAD6333C-F5D7-877F-1632-6C3335E4B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Dancing planet">
                <a:extLst>
                  <a:ext uri="{FF2B5EF4-FFF2-40B4-BE49-F238E27FC236}">
                    <a16:creationId xmlns:a16="http://schemas.microsoft.com/office/drawing/2014/main" id="{B03FE01E-53FE-9A84-79C2-CD48EF13A41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16230765"/>
                  </p:ext>
                </p:extLst>
              </p:nvPr>
            </p:nvGraphicFramePr>
            <p:xfrm>
              <a:off x="2257733" y="-1"/>
              <a:ext cx="7676534" cy="581086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676534" cy="5810866"/>
                    </a:xfrm>
                    <a:prstGeom prst="rect">
                      <a:avLst/>
                    </a:prstGeom>
                  </am3d:spPr>
                  <am3d:camera>
                    <am3d:pos x="0" y="0" z="700139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9065" d="1000000"/>
                    <am3d:preTrans dx="1421660" dy="-14267801" dz="148691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33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93152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Dancing planet">
                <a:extLst>
                  <a:ext uri="{FF2B5EF4-FFF2-40B4-BE49-F238E27FC236}">
                    <a16:creationId xmlns:a16="http://schemas.microsoft.com/office/drawing/2014/main" id="{B03FE01E-53FE-9A84-79C2-CD48EF13A4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57733" y="-1"/>
                <a:ext cx="7676534" cy="5810866"/>
              </a:xfrm>
              <a:prstGeom prst="rect">
                <a:avLst/>
              </a:prstGeom>
            </p:spPr>
          </p:pic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A7A15-AA06-2ADB-4062-DDAD82AF4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12893"/>
            <a:ext cx="10515600" cy="236406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IN" sz="3200" dirty="0"/>
          </a:p>
          <a:p>
            <a:pPr marL="0" indent="0" algn="ctr">
              <a:buNone/>
            </a:pPr>
            <a:endParaRPr lang="en-IN" sz="3200" dirty="0"/>
          </a:p>
          <a:p>
            <a:pPr marL="0" indent="0" algn="ctr">
              <a:buNone/>
            </a:pPr>
            <a:r>
              <a:rPr lang="en-IN" sz="3200" b="1" dirty="0">
                <a:solidFill>
                  <a:srgbClr val="00B0F0"/>
                </a:solidFill>
              </a:rPr>
              <a:t>TOPIC: ORBITAL DECAY &amp; SATELLITE MAINTENENCE</a:t>
            </a:r>
          </a:p>
          <a:p>
            <a:pPr marL="0" indent="0" algn="ctr">
              <a:buNone/>
            </a:pPr>
            <a:endParaRPr lang="en-IN" sz="3200" dirty="0"/>
          </a:p>
          <a:p>
            <a:pPr marL="0" indent="0" algn="ctr">
              <a:buNone/>
            </a:pPr>
            <a:endParaRPr lang="en-IN" sz="3200" dirty="0"/>
          </a:p>
          <a:p>
            <a:pPr marL="0" indent="0" algn="ctr">
              <a:buNone/>
            </a:pPr>
            <a:endParaRPr lang="en-IN" sz="3200" dirty="0"/>
          </a:p>
          <a:p>
            <a:pPr marL="0" indent="0" algn="ctr">
              <a:buNone/>
            </a:pPr>
            <a:endParaRPr lang="en-IN" sz="3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6B81F-649C-7591-A3BE-371290A77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74518"/>
            <a:ext cx="10515600" cy="1325563"/>
          </a:xfrm>
        </p:spPr>
        <p:txBody>
          <a:bodyPr/>
          <a:lstStyle/>
          <a:p>
            <a:pPr algn="ctr"/>
            <a:r>
              <a:rPr lang="en-IN" b="1" dirty="0">
                <a:solidFill>
                  <a:srgbClr val="00B0F0"/>
                </a:solidFill>
              </a:rPr>
              <a:t>CALCULUS IN EVERYDAY LIFE</a:t>
            </a:r>
            <a:br>
              <a:rPr lang="en-IN" b="1" dirty="0">
                <a:solidFill>
                  <a:srgbClr val="00B0F0"/>
                </a:solidFill>
              </a:rPr>
            </a:br>
            <a:r>
              <a:rPr lang="en-IN" b="1" dirty="0">
                <a:solidFill>
                  <a:srgbClr val="00B0F0"/>
                </a:solidFill>
              </a:rPr>
              <a:t>SC107 (Calculus Fall 2023): Diwali Project</a:t>
            </a:r>
          </a:p>
        </p:txBody>
      </p:sp>
    </p:spTree>
    <p:extLst>
      <p:ext uri="{BB962C8B-B14F-4D97-AF65-F5344CB8AC3E}">
        <p14:creationId xmlns:p14="http://schemas.microsoft.com/office/powerpoint/2010/main" val="310208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3333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20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CALCULUS IN EVERYDAY LIFE SC107 (Calculus Fall 2023): Diwali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messi</dc:title>
  <dc:creator>kavish patel</dc:creator>
  <cp:lastModifiedBy>kavish patel</cp:lastModifiedBy>
  <cp:revision>1</cp:revision>
  <dcterms:created xsi:type="dcterms:W3CDTF">2023-11-26T14:32:51Z</dcterms:created>
  <dcterms:modified xsi:type="dcterms:W3CDTF">2023-12-04T19:20:59Z</dcterms:modified>
</cp:coreProperties>
</file>

<file path=docProps/thumbnail.jpeg>
</file>